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70" r:id="rId3"/>
    <p:sldId id="271" r:id="rId4"/>
    <p:sldId id="273" r:id="rId5"/>
    <p:sldId id="256" r:id="rId6"/>
    <p:sldId id="267" r:id="rId7"/>
    <p:sldId id="259" r:id="rId8"/>
    <p:sldId id="266" r:id="rId9"/>
    <p:sldId id="263" r:id="rId10"/>
    <p:sldId id="268" r:id="rId11"/>
    <p:sldId id="269" r:id="rId12"/>
    <p:sldId id="25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80"/>
    <a:srgbClr val="141E28"/>
    <a:srgbClr val="191E2D"/>
    <a:srgbClr val="2C1828"/>
    <a:srgbClr val="2A2E54"/>
    <a:srgbClr val="1E32C8"/>
    <a:srgbClr val="C8055A"/>
    <a:srgbClr val="E60546"/>
    <a:srgbClr val="3C0C6E"/>
    <a:srgbClr val="1E0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ABC69-06AC-4AC0-999E-43F8EAFFF872}" v="1489" dt="2020-07-13T20:16:38.549"/>
    <p1510:client id="{F6EC2F59-058A-419D-AEDD-EFD2F527D096}" v="4" dt="2020-07-14T10:57:5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6" autoAdjust="0"/>
    <p:restoredTop sz="95220" autoAdjust="0"/>
  </p:normalViewPr>
  <p:slideViewPr>
    <p:cSldViewPr snapToGrid="0">
      <p:cViewPr>
        <p:scale>
          <a:sx n="126" d="100"/>
          <a:sy n="126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FE00D-46C3-4D37-A1E2-F224E3D48584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B6EF8-E4C4-41C4-8F9F-03FC7C15663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77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7E314-9A7B-4B72-876A-CD4BF14D7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709052-8894-45CD-9B58-F6A5ED915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231243-62DD-42BE-9EDC-F8C22341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8E4B9E-F74B-414E-B186-C129E7E7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1E32E-13F2-45FC-B685-847DF611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76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2BB0B-F3CB-45D0-991E-7FF05EDF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5F98E1-B880-421A-96C3-1293E9E54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6F8665-7E38-4C1F-8DA2-EAEEE5A5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6C9AE4-89CF-4A82-889F-38674084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03F5F4-728F-4981-87A2-7D09E525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9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24F89-4A88-4557-9317-0B80A5AD9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0B62DB-B561-4B6E-9754-43540BC09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F1E92-D1EA-457D-A816-BADF5949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A5F62B-B1E6-41A7-A359-A2A217A8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BC1CAD-8374-4557-A4C0-3E366D72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28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15CB2-BD1D-43E7-A3B0-8C6A88E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910A-445C-4AC0-8C7B-EB8D0EEA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170CC5-24E5-4584-A027-364696DB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413C0-58C3-45E7-AF07-37B81CEA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72F614-9BEF-4826-B653-163126A8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91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204CD-7D77-49F7-BBC8-1A219DD0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E13A5A-8479-40CD-A3CF-E2577D414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DC5E03-B5C3-48FC-AD68-C785E664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015390-77A2-4093-A646-E9F4B713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3A1F36-5368-42E4-9617-43566078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539A0-AAB0-4029-9888-00B4B1EE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C2F09-23BE-45DF-A34F-630F19085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BB171D-869A-41D1-849D-087AB7E0B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541D3D-AB09-4E9D-ADAD-5CB0BCF2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D49817-6E61-458B-ABA9-4D418679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982A40-752D-4371-AC98-54458C93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05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B212-4677-4CE2-9D7F-D8DD2986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CB8A76-062C-474B-BEA7-37A408CC9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41AE4F-E385-42FF-A539-8267D1816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9932EF-D09C-4F94-84A0-E9800CB74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FF4686-B9DA-488C-94FD-81E030ED4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9F1671-7045-47AD-B475-A57E550C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AA011A-4E0B-4CA8-BB88-D57FDCCB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9EE4C2-5866-4619-87F4-8ABA1BF2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00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0ADE9-124D-4E16-8BC3-2EB5B6E1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4A5A21-B7BD-461B-918C-FC84F183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793A7A-26DE-4E58-8455-2F3CB9EA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11199F-E9EC-413A-BCD1-BC644F96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3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183442-BFA6-41D9-83B6-5A23F7C1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50380C-330F-4411-A925-6E8F794B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6D5AD6-6616-4B58-87DA-618CB3A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84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B467-5215-406D-BFA3-14BD79E9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C7228-9E1C-4C32-BA6A-DB31846B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335EBE-1C82-4F40-B676-7AAFDEB6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9DA2C8-D46D-4AB9-A25E-A7DD960E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D46ABF-15B9-439B-94B7-CE73C1C0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BE6879-DDC8-4AF6-B3CC-B8B5A4FC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03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AF364-A559-4D41-B10F-C0B3C11A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B0C2D6-D259-418C-BBEA-B02FE06A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B2E46C-ACED-4A62-B271-721F97CF3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E2EE20-CAA3-4E81-9D69-C5671B6D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B467A5-1D68-49D7-9830-87B41997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E3B9C-8487-4B4D-88EA-BD9226C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8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67A72F-E2AD-48DF-8E4D-B2581F23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7E1CCF-4EBB-433D-8016-806907439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BF6724-A03B-4A63-BBBF-DB9E2FF11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D51F7-C5D6-46EF-B391-EECD8DA34D9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BA11F-006B-47F9-91CC-FA89C417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98344-7822-4A66-9BE3-D309E6032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99742-5D7C-4F39-A178-A703974E37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75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105.png"/><Relationship Id="rId3" Type="http://schemas.openxmlformats.org/officeDocument/2006/relationships/image" Target="../media/image74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75.svg"/><Relationship Id="rId9" Type="http://schemas.openxmlformats.org/officeDocument/2006/relationships/image" Target="../media/image101.png"/><Relationship Id="rId14" Type="http://schemas.openxmlformats.org/officeDocument/2006/relationships/image" Target="../media/image10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5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58.svg"/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5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17.sv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openxmlformats.org/officeDocument/2006/relationships/image" Target="../media/image59.svg"/><Relationship Id="rId21" Type="http://schemas.openxmlformats.org/officeDocument/2006/relationships/image" Target="../media/image73.sv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4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3.svg"/><Relationship Id="rId5" Type="http://schemas.openxmlformats.org/officeDocument/2006/relationships/image" Target="../media/image60.svg"/><Relationship Id="rId15" Type="http://schemas.openxmlformats.org/officeDocument/2006/relationships/image" Target="../media/image67.svg"/><Relationship Id="rId10" Type="http://schemas.openxmlformats.org/officeDocument/2006/relationships/image" Target="../media/image55.png"/><Relationship Id="rId19" Type="http://schemas.openxmlformats.org/officeDocument/2006/relationships/image" Target="../media/image71.svg"/><Relationship Id="rId4" Type="http://schemas.openxmlformats.org/officeDocument/2006/relationships/image" Target="../media/image49.png"/><Relationship Id="rId9" Type="http://schemas.openxmlformats.org/officeDocument/2006/relationships/image" Target="../media/image62.sv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74.png"/><Relationship Id="rId7" Type="http://schemas.openxmlformats.org/officeDocument/2006/relationships/image" Target="../media/image26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75.svg"/><Relationship Id="rId9" Type="http://schemas.openxmlformats.org/officeDocument/2006/relationships/image" Target="../media/image24.png"/><Relationship Id="rId14" Type="http://schemas.openxmlformats.org/officeDocument/2006/relationships/image" Target="../media/image7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5.svg"/><Relationship Id="rId5" Type="http://schemas.openxmlformats.org/officeDocument/2006/relationships/image" Target="../media/image80.svg"/><Relationship Id="rId15" Type="http://schemas.openxmlformats.org/officeDocument/2006/relationships/image" Target="../media/image35.sv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59D86F-906D-4CC2-9686-617AF4510C18}"/>
              </a:ext>
            </a:extLst>
          </p:cNvPr>
          <p:cNvSpPr/>
          <p:nvPr/>
        </p:nvSpPr>
        <p:spPr>
          <a:xfrm>
            <a:off x="777599" y="1965959"/>
            <a:ext cx="11279841" cy="2452460"/>
          </a:xfrm>
          <a:prstGeom prst="round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100000">
                <a:schemeClr val="accent5">
                  <a:lumMod val="50000"/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5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5fa2f0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d22d9c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1e0c32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1" name="Imagem 20" descr="Tela de computador com imagem de vídeo game&#10;&#10;Descrição gerada automaticamente">
            <a:extLst>
              <a:ext uri="{FF2B5EF4-FFF2-40B4-BE49-F238E27FC236}">
                <a16:creationId xmlns:a16="http://schemas.microsoft.com/office/drawing/2014/main" id="{7A493904-B81F-4903-B6A2-6CB643292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1003300"/>
            <a:ext cx="4699000" cy="4699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4A582CAF-C23C-43A3-AC8A-9A599B83290C}"/>
              </a:ext>
            </a:extLst>
          </p:cNvPr>
          <p:cNvSpPr/>
          <p:nvPr/>
        </p:nvSpPr>
        <p:spPr>
          <a:xfrm>
            <a:off x="5886450" y="258400"/>
            <a:ext cx="889000" cy="1405800"/>
          </a:xfrm>
          <a:prstGeom prst="rect">
            <a:avLst/>
          </a:prstGeom>
          <a:solidFill>
            <a:srgbClr val="E0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ffff00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DB74736-675C-4ADF-B679-F85E05A7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909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9982" y="1924333"/>
            <a:ext cx="5547458" cy="4817661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BD739E0-06CA-4F62-A072-014F094D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9981" y="795602"/>
            <a:ext cx="2713531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79707E6-E486-41E8-A5DB-C0C00C3EBD38}"/>
              </a:ext>
            </a:extLst>
          </p:cNvPr>
          <p:cNvSpPr/>
          <p:nvPr/>
        </p:nvSpPr>
        <p:spPr>
          <a:xfrm>
            <a:off x="0" y="1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9">
            <a:extLst>
              <a:ext uri="{FF2B5EF4-FFF2-40B4-BE49-F238E27FC236}">
                <a16:creationId xmlns:a16="http://schemas.microsoft.com/office/drawing/2014/main" id="{74D7F858-ECC7-40F9-8B85-67A0336D8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9981" y="794415"/>
            <a:ext cx="760434" cy="1013912"/>
          </a:xfrm>
          <a:prstGeom prst="rect">
            <a:avLst/>
          </a:prstGeom>
        </p:spPr>
      </p:pic>
      <p:sp>
        <p:nvSpPr>
          <p:cNvPr id="6" name="Gráfico 9">
            <a:extLst>
              <a:ext uri="{FF2B5EF4-FFF2-40B4-BE49-F238E27FC236}">
                <a16:creationId xmlns:a16="http://schemas.microsoft.com/office/drawing/2014/main" id="{FD9E2D51-4743-4F37-B899-E58824B9F6B3}"/>
              </a:ext>
            </a:extLst>
          </p:cNvPr>
          <p:cNvSpPr/>
          <p:nvPr/>
        </p:nvSpPr>
        <p:spPr>
          <a:xfrm>
            <a:off x="9350990" y="794415"/>
            <a:ext cx="760434" cy="1013912"/>
          </a:xfrm>
          <a:custGeom>
            <a:avLst/>
            <a:gdLst>
              <a:gd name="connsiteX0" fmla="*/ 95054 w 760434"/>
              <a:gd name="connsiteY0" fmla="*/ 0 h 1013912"/>
              <a:gd name="connsiteX1" fmla="*/ 760434 w 760434"/>
              <a:gd name="connsiteY1" fmla="*/ 0 h 1013912"/>
              <a:gd name="connsiteX2" fmla="*/ 760434 w 760434"/>
              <a:gd name="connsiteY2" fmla="*/ 1013912 h 1013912"/>
              <a:gd name="connsiteX3" fmla="*/ 95054 w 760434"/>
              <a:gd name="connsiteY3" fmla="*/ 1013912 h 1013912"/>
              <a:gd name="connsiteX4" fmla="*/ 0 w 760434"/>
              <a:gd name="connsiteY4" fmla="*/ 918858 h 1013912"/>
              <a:gd name="connsiteX5" fmla="*/ 0 w 760434"/>
              <a:gd name="connsiteY5" fmla="*/ 95054 h 1013912"/>
              <a:gd name="connsiteX6" fmla="*/ 95054 w 760434"/>
              <a:gd name="connsiteY6" fmla="*/ 0 h 101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0434" h="1013912">
                <a:moveTo>
                  <a:pt x="95054" y="0"/>
                </a:moveTo>
                <a:lnTo>
                  <a:pt x="760434" y="0"/>
                </a:lnTo>
                <a:lnTo>
                  <a:pt x="760434" y="1013912"/>
                </a:lnTo>
                <a:lnTo>
                  <a:pt x="95054" y="1013912"/>
                </a:lnTo>
                <a:cubicBezTo>
                  <a:pt x="42458" y="1013912"/>
                  <a:pt x="0" y="971454"/>
                  <a:pt x="0" y="918858"/>
                </a:cubicBezTo>
                <a:lnTo>
                  <a:pt x="0" y="95054"/>
                </a:lnTo>
                <a:cubicBezTo>
                  <a:pt x="0" y="42458"/>
                  <a:pt x="42458" y="0"/>
                  <a:pt x="95054" y="0"/>
                </a:cubicBezTo>
                <a:close/>
              </a:path>
            </a:pathLst>
          </a:custGeom>
          <a:gradFill>
            <a:gsLst>
              <a:gs pos="0">
                <a:srgbClr val="006C80">
                  <a:alpha val="60000"/>
                </a:srgb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7F03108-5017-4758-B97A-38AE324A7F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3276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C4AF26B-3C39-494A-89C4-0A4489CD0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9349" y="1077558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5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CC64279-E92A-4D65-B533-001025F71D4D}"/>
              </a:ext>
            </a:extLst>
          </p:cNvPr>
          <p:cNvSpPr/>
          <p:nvPr/>
        </p:nvSpPr>
        <p:spPr>
          <a:xfrm>
            <a:off x="3474193" y="795602"/>
            <a:ext cx="8583247" cy="5946392"/>
          </a:xfrm>
          <a:prstGeom prst="roundRect">
            <a:avLst>
              <a:gd name="adj" fmla="val 1709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1C2B58E-DB58-45DD-A7D3-8B563BFA6423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80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15A2E0C-6C71-40BD-BB81-A8A580FCE2BF}"/>
              </a:ext>
            </a:extLst>
          </p:cNvPr>
          <p:cNvSpPr/>
          <p:nvPr/>
        </p:nvSpPr>
        <p:spPr>
          <a:xfrm>
            <a:off x="0" y="1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89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st="127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BA629D7E-64CB-457A-97A9-C72DFE06694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0AB092F0-3CE7-4506-9888-D5ED70BD5A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6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2EDD125-36B6-4576-8563-1D37DA36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598" y="797143"/>
            <a:ext cx="899847" cy="101391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106DCE0-0814-4C39-8F3A-207D8570A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087" y="797143"/>
            <a:ext cx="899847" cy="101391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2508DF9-9396-4C6F-8066-5FA782E6A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6575" y="797143"/>
            <a:ext cx="899847" cy="101391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9E4697B-DE26-48E6-80DC-AF5EFCDDC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6198" y="797143"/>
            <a:ext cx="899847" cy="101391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CF6113A-9634-44F5-9A1E-B5C3DADE76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598" y="2922044"/>
            <a:ext cx="899847" cy="101391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3DFEF52-2DB9-4573-94CD-4410BF5E2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65599" y="2922044"/>
            <a:ext cx="899847" cy="101391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C009A5-6CDE-4971-A8BE-9A840BBDA841}"/>
              </a:ext>
            </a:extLst>
          </p:cNvPr>
          <p:cNvSpPr/>
          <p:nvPr/>
        </p:nvSpPr>
        <p:spPr>
          <a:xfrm>
            <a:off x="794550" y="427811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1e32c8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581C6ED-5F8F-418B-AE49-2403D4109D6C}"/>
              </a:ext>
            </a:extLst>
          </p:cNvPr>
          <p:cNvSpPr/>
          <p:nvPr/>
        </p:nvSpPr>
        <p:spPr>
          <a:xfrm>
            <a:off x="3045133" y="434708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e60546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EC034AD-FF85-4F2D-A250-80CD3DC9015D}"/>
              </a:ext>
            </a:extLst>
          </p:cNvPr>
          <p:cNvSpPr/>
          <p:nvPr/>
        </p:nvSpPr>
        <p:spPr>
          <a:xfrm>
            <a:off x="5398312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00d7ff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C3BE46-C883-4FDF-B409-81561DD1078C}"/>
              </a:ext>
            </a:extLst>
          </p:cNvPr>
          <p:cNvSpPr/>
          <p:nvPr/>
        </p:nvSpPr>
        <p:spPr>
          <a:xfrm>
            <a:off x="7684244" y="434708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ff00b4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1e0c32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F2BF7D8-1E63-487A-BD13-BE30D1A794C3}"/>
              </a:ext>
            </a:extLst>
          </p:cNvPr>
          <p:cNvSpPr/>
          <p:nvPr/>
        </p:nvSpPr>
        <p:spPr>
          <a:xfrm>
            <a:off x="3062087" y="2552712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3c0c6e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17CAF7-62DA-4E15-B99C-C04848712D46}"/>
              </a:ext>
            </a:extLst>
          </p:cNvPr>
          <p:cNvSpPr/>
          <p:nvPr/>
        </p:nvSpPr>
        <p:spPr>
          <a:xfrm>
            <a:off x="799359" y="2552712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2187881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21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Jay Carter</cp:lastModifiedBy>
  <cp:revision>28</cp:revision>
  <dcterms:created xsi:type="dcterms:W3CDTF">2020-07-13T11:23:49Z</dcterms:created>
  <dcterms:modified xsi:type="dcterms:W3CDTF">2021-11-22T22:31:56Z</dcterms:modified>
</cp:coreProperties>
</file>